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62EC0-A4FD-490D-90EF-7A5D2E6E1E30}" type="datetimeFigureOut">
              <a:rPr lang="en-US" smtClean="0"/>
              <a:t>2/26/2023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55BF9-9A96-4D8D-A2B8-A09DB81B52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9694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62EC0-A4FD-490D-90EF-7A5D2E6E1E30}" type="datetimeFigureOut">
              <a:rPr lang="en-US" smtClean="0"/>
              <a:t>2/26/2023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55BF9-9A96-4D8D-A2B8-A09DB81B52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60682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62EC0-A4FD-490D-90EF-7A5D2E6E1E30}" type="datetimeFigureOut">
              <a:rPr lang="en-US" smtClean="0"/>
              <a:t>2/26/2023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55BF9-9A96-4D8D-A2B8-A09DB81B52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52869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62EC0-A4FD-490D-90EF-7A5D2E6E1E30}" type="datetimeFigureOut">
              <a:rPr lang="en-US" smtClean="0"/>
              <a:t>2/26/2023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55BF9-9A96-4D8D-A2B8-A09DB81B52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97186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62EC0-A4FD-490D-90EF-7A5D2E6E1E30}" type="datetimeFigureOut">
              <a:rPr lang="en-US" smtClean="0"/>
              <a:t>2/26/2023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55BF9-9A96-4D8D-A2B8-A09DB81B52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1273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62EC0-A4FD-490D-90EF-7A5D2E6E1E30}" type="datetimeFigureOut">
              <a:rPr lang="en-US" smtClean="0"/>
              <a:t>2/26/2023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55BF9-9A96-4D8D-A2B8-A09DB81B52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72847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62EC0-A4FD-490D-90EF-7A5D2E6E1E30}" type="datetimeFigureOut">
              <a:rPr lang="en-US" smtClean="0"/>
              <a:t>2/26/2023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55BF9-9A96-4D8D-A2B8-A09DB81B52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800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62EC0-A4FD-490D-90EF-7A5D2E6E1E30}" type="datetimeFigureOut">
              <a:rPr lang="en-US" smtClean="0"/>
              <a:t>2/26/2023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55BF9-9A96-4D8D-A2B8-A09DB81B52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52297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62EC0-A4FD-490D-90EF-7A5D2E6E1E30}" type="datetimeFigureOut">
              <a:rPr lang="en-US" smtClean="0"/>
              <a:t>2/26/2023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55BF9-9A96-4D8D-A2B8-A09DB81B52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86580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62EC0-A4FD-490D-90EF-7A5D2E6E1E30}" type="datetimeFigureOut">
              <a:rPr lang="en-US" smtClean="0"/>
              <a:t>2/26/2023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55BF9-9A96-4D8D-A2B8-A09DB81B52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34990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62EC0-A4FD-490D-90EF-7A5D2E6E1E30}" type="datetimeFigureOut">
              <a:rPr lang="en-US" smtClean="0"/>
              <a:t>2/26/2023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55BF9-9A96-4D8D-A2B8-A09DB81B52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29897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862EC0-A4FD-490D-90EF-7A5D2E6E1E30}" type="datetimeFigureOut">
              <a:rPr lang="en-US" smtClean="0"/>
              <a:t>2/26/2023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E55BF9-9A96-4D8D-A2B8-A09DB81B52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9433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406401" y="3911114"/>
            <a:ext cx="1985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/>
              <a:t>3A – Small: Rack 1</a:t>
            </a:r>
            <a:endParaRPr lang="en-US" u="sng" dirty="0"/>
          </a:p>
        </p:txBody>
      </p:sp>
      <p:sp>
        <p:nvSpPr>
          <p:cNvPr id="14" name="TextBox 13"/>
          <p:cNvSpPr txBox="1"/>
          <p:nvPr/>
        </p:nvSpPr>
        <p:spPr>
          <a:xfrm>
            <a:off x="10394399" y="2799990"/>
            <a:ext cx="15193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/>
              <a:t>1A/2A: Rack 5</a:t>
            </a:r>
            <a:endParaRPr lang="en-US" u="sng" dirty="0"/>
          </a:p>
        </p:txBody>
      </p:sp>
      <p:sp>
        <p:nvSpPr>
          <p:cNvPr id="15" name="TextBox 14"/>
          <p:cNvSpPr txBox="1"/>
          <p:nvPr/>
        </p:nvSpPr>
        <p:spPr>
          <a:xfrm>
            <a:off x="8146472" y="1445118"/>
            <a:ext cx="18842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/>
              <a:t>3A – Large: Rack 4</a:t>
            </a:r>
            <a:endParaRPr lang="en-US" u="sng" dirty="0"/>
          </a:p>
        </p:txBody>
      </p:sp>
      <p:sp>
        <p:nvSpPr>
          <p:cNvPr id="16" name="TextBox 15"/>
          <p:cNvSpPr txBox="1"/>
          <p:nvPr/>
        </p:nvSpPr>
        <p:spPr>
          <a:xfrm>
            <a:off x="4854536" y="1445118"/>
            <a:ext cx="18843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/>
              <a:t>3A – Large: Rack 3</a:t>
            </a:r>
            <a:endParaRPr lang="en-US" u="sng" dirty="0"/>
          </a:p>
        </p:txBody>
      </p:sp>
      <p:sp>
        <p:nvSpPr>
          <p:cNvPr id="17" name="TextBox 16"/>
          <p:cNvSpPr txBox="1"/>
          <p:nvPr/>
        </p:nvSpPr>
        <p:spPr>
          <a:xfrm>
            <a:off x="1561475" y="1449931"/>
            <a:ext cx="19212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/>
              <a:t>3A – Small: Rack 2</a:t>
            </a:r>
            <a:endParaRPr lang="en-US" u="sng" dirty="0"/>
          </a:p>
        </p:txBody>
      </p:sp>
      <p:sp>
        <p:nvSpPr>
          <p:cNvPr id="18" name="TextBox 17"/>
          <p:cNvSpPr txBox="1"/>
          <p:nvPr/>
        </p:nvSpPr>
        <p:spPr>
          <a:xfrm>
            <a:off x="10441858" y="4864059"/>
            <a:ext cx="15330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/>
              <a:t>1A/2A: Rack 6</a:t>
            </a:r>
            <a:endParaRPr lang="en-US" u="sng" dirty="0"/>
          </a:p>
        </p:txBody>
      </p:sp>
      <p:grpSp>
        <p:nvGrpSpPr>
          <p:cNvPr id="25" name="Group 24"/>
          <p:cNvGrpSpPr/>
          <p:nvPr/>
        </p:nvGrpSpPr>
        <p:grpSpPr>
          <a:xfrm>
            <a:off x="5287520" y="1824070"/>
            <a:ext cx="1018367" cy="1115200"/>
            <a:chOff x="2270990" y="1937358"/>
            <a:chExt cx="979054" cy="1112799"/>
          </a:xfrm>
        </p:grpSpPr>
        <p:grpSp>
          <p:nvGrpSpPr>
            <p:cNvPr id="26" name="Group 25"/>
            <p:cNvGrpSpPr/>
            <p:nvPr/>
          </p:nvGrpSpPr>
          <p:grpSpPr>
            <a:xfrm>
              <a:off x="2270990" y="1937358"/>
              <a:ext cx="979054" cy="743467"/>
              <a:chOff x="1071418" y="4017818"/>
              <a:chExt cx="979054" cy="743467"/>
            </a:xfrm>
          </p:grpSpPr>
          <p:sp>
            <p:nvSpPr>
              <p:cNvPr id="28" name="TextBox 27"/>
              <p:cNvSpPr txBox="1"/>
              <p:nvPr/>
            </p:nvSpPr>
            <p:spPr>
              <a:xfrm>
                <a:off x="1071418" y="4017818"/>
                <a:ext cx="979054" cy="369332"/>
              </a:xfrm>
              <a:prstGeom prst="rect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105,148</a:t>
                </a:r>
                <a:endParaRPr lang="en-US" dirty="0"/>
              </a:p>
            </p:txBody>
          </p:sp>
          <p:sp>
            <p:nvSpPr>
              <p:cNvPr id="29" name="TextBox 28"/>
              <p:cNvSpPr txBox="1"/>
              <p:nvPr/>
            </p:nvSpPr>
            <p:spPr>
              <a:xfrm>
                <a:off x="1071418" y="4391953"/>
                <a:ext cx="979054" cy="369332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198,220</a:t>
                </a:r>
                <a:endParaRPr lang="en-US" dirty="0"/>
              </a:p>
            </p:txBody>
          </p:sp>
        </p:grpSp>
        <p:sp>
          <p:nvSpPr>
            <p:cNvPr id="27" name="TextBox 26"/>
            <p:cNvSpPr txBox="1"/>
            <p:nvPr/>
          </p:nvSpPr>
          <p:spPr>
            <a:xfrm>
              <a:off x="2270990" y="2680825"/>
              <a:ext cx="979054" cy="369332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114,123</a:t>
              </a:r>
              <a:endParaRPr lang="en-US" dirty="0"/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10664562" y="3174135"/>
            <a:ext cx="1065619" cy="1112799"/>
            <a:chOff x="2270990" y="1937358"/>
            <a:chExt cx="979054" cy="1112799"/>
          </a:xfrm>
        </p:grpSpPr>
        <p:grpSp>
          <p:nvGrpSpPr>
            <p:cNvPr id="36" name="Group 35"/>
            <p:cNvGrpSpPr/>
            <p:nvPr/>
          </p:nvGrpSpPr>
          <p:grpSpPr>
            <a:xfrm>
              <a:off x="2270990" y="1937358"/>
              <a:ext cx="979054" cy="743467"/>
              <a:chOff x="1071418" y="4017818"/>
              <a:chExt cx="979054" cy="743467"/>
            </a:xfrm>
          </p:grpSpPr>
          <p:sp>
            <p:nvSpPr>
              <p:cNvPr id="38" name="TextBox 37"/>
              <p:cNvSpPr txBox="1"/>
              <p:nvPr/>
            </p:nvSpPr>
            <p:spPr>
              <a:xfrm>
                <a:off x="1071418" y="4017818"/>
                <a:ext cx="979054" cy="369332"/>
              </a:xfrm>
              <a:prstGeom prst="rect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105,123</a:t>
                </a:r>
                <a:endParaRPr lang="en-US" dirty="0"/>
              </a:p>
            </p:txBody>
          </p:sp>
          <p:sp>
            <p:nvSpPr>
              <p:cNvPr id="39" name="TextBox 38"/>
              <p:cNvSpPr txBox="1"/>
              <p:nvPr/>
            </p:nvSpPr>
            <p:spPr>
              <a:xfrm>
                <a:off x="1071418" y="4391953"/>
                <a:ext cx="979054" cy="369332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148,220</a:t>
                </a:r>
                <a:endParaRPr lang="en-US" dirty="0"/>
              </a:p>
            </p:txBody>
          </p:sp>
        </p:grpSp>
        <p:sp>
          <p:nvSpPr>
            <p:cNvPr id="37" name="TextBox 36"/>
            <p:cNvSpPr txBox="1"/>
            <p:nvPr/>
          </p:nvSpPr>
          <p:spPr>
            <a:xfrm>
              <a:off x="2270990" y="2680825"/>
              <a:ext cx="979054" cy="369332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165,259</a:t>
              </a:r>
              <a:endParaRPr lang="en-US" dirty="0"/>
            </a:p>
          </p:txBody>
        </p:sp>
      </p:grpSp>
      <p:grpSp>
        <p:nvGrpSpPr>
          <p:cNvPr id="49" name="Group 48"/>
          <p:cNvGrpSpPr/>
          <p:nvPr/>
        </p:nvGrpSpPr>
        <p:grpSpPr>
          <a:xfrm>
            <a:off x="8562108" y="1814450"/>
            <a:ext cx="1052946" cy="1112799"/>
            <a:chOff x="2270990" y="1937358"/>
            <a:chExt cx="979054" cy="1112799"/>
          </a:xfrm>
        </p:grpSpPr>
        <p:grpSp>
          <p:nvGrpSpPr>
            <p:cNvPr id="50" name="Group 49"/>
            <p:cNvGrpSpPr/>
            <p:nvPr/>
          </p:nvGrpSpPr>
          <p:grpSpPr>
            <a:xfrm>
              <a:off x="2270990" y="1937358"/>
              <a:ext cx="979054" cy="743467"/>
              <a:chOff x="1071418" y="4017818"/>
              <a:chExt cx="979054" cy="743467"/>
            </a:xfrm>
          </p:grpSpPr>
          <p:sp>
            <p:nvSpPr>
              <p:cNvPr id="52" name="TextBox 51"/>
              <p:cNvSpPr txBox="1"/>
              <p:nvPr/>
            </p:nvSpPr>
            <p:spPr>
              <a:xfrm>
                <a:off x="1071418" y="4017818"/>
                <a:ext cx="979054" cy="369332"/>
              </a:xfrm>
              <a:prstGeom prst="rect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97,165</a:t>
                </a:r>
                <a:endParaRPr lang="en-US" dirty="0"/>
              </a:p>
            </p:txBody>
          </p:sp>
          <p:sp>
            <p:nvSpPr>
              <p:cNvPr id="53" name="TextBox 52"/>
              <p:cNvSpPr txBox="1"/>
              <p:nvPr/>
            </p:nvSpPr>
            <p:spPr>
              <a:xfrm>
                <a:off x="1071418" y="4391953"/>
                <a:ext cx="979054" cy="369332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132,181</a:t>
                </a:r>
                <a:endParaRPr lang="en-US" dirty="0"/>
              </a:p>
            </p:txBody>
          </p:sp>
        </p:grpSp>
        <p:sp>
          <p:nvSpPr>
            <p:cNvPr id="51" name="TextBox 50"/>
            <p:cNvSpPr txBox="1"/>
            <p:nvPr/>
          </p:nvSpPr>
          <p:spPr>
            <a:xfrm>
              <a:off x="2270990" y="2680825"/>
              <a:ext cx="979054" cy="369332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259,259+</a:t>
              </a:r>
              <a:endParaRPr lang="en-US" dirty="0"/>
            </a:p>
          </p:txBody>
        </p:sp>
      </p:grpSp>
      <p:grpSp>
        <p:nvGrpSpPr>
          <p:cNvPr id="60" name="Group 59"/>
          <p:cNvGrpSpPr/>
          <p:nvPr/>
        </p:nvGrpSpPr>
        <p:grpSpPr>
          <a:xfrm>
            <a:off x="757852" y="4286934"/>
            <a:ext cx="1108360" cy="1115200"/>
            <a:chOff x="2270990" y="1937358"/>
            <a:chExt cx="979054" cy="1112799"/>
          </a:xfrm>
        </p:grpSpPr>
        <p:grpSp>
          <p:nvGrpSpPr>
            <p:cNvPr id="61" name="Group 60"/>
            <p:cNvGrpSpPr/>
            <p:nvPr/>
          </p:nvGrpSpPr>
          <p:grpSpPr>
            <a:xfrm>
              <a:off x="2270990" y="1937358"/>
              <a:ext cx="979054" cy="743467"/>
              <a:chOff x="1071418" y="4017818"/>
              <a:chExt cx="979054" cy="743467"/>
            </a:xfrm>
          </p:grpSpPr>
          <p:sp>
            <p:nvSpPr>
              <p:cNvPr id="63" name="TextBox 62"/>
              <p:cNvSpPr txBox="1"/>
              <p:nvPr/>
            </p:nvSpPr>
            <p:spPr>
              <a:xfrm>
                <a:off x="1071418" y="4017818"/>
                <a:ext cx="979054" cy="369332"/>
              </a:xfrm>
              <a:prstGeom prst="rect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165,181</a:t>
                </a:r>
                <a:endParaRPr lang="en-US" dirty="0"/>
              </a:p>
            </p:txBody>
          </p:sp>
          <p:sp>
            <p:nvSpPr>
              <p:cNvPr id="64" name="TextBox 63"/>
              <p:cNvSpPr txBox="1"/>
              <p:nvPr/>
            </p:nvSpPr>
            <p:spPr>
              <a:xfrm>
                <a:off x="1071418" y="4391953"/>
                <a:ext cx="979054" cy="369332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114,259</a:t>
                </a:r>
                <a:endParaRPr lang="en-US" dirty="0"/>
              </a:p>
            </p:txBody>
          </p:sp>
        </p:grpSp>
        <p:sp>
          <p:nvSpPr>
            <p:cNvPr id="62" name="TextBox 61"/>
            <p:cNvSpPr txBox="1"/>
            <p:nvPr/>
          </p:nvSpPr>
          <p:spPr>
            <a:xfrm>
              <a:off x="2270990" y="2680825"/>
              <a:ext cx="979054" cy="369332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148,259+</a:t>
              </a:r>
              <a:endParaRPr lang="en-US" dirty="0"/>
            </a:p>
          </p:txBody>
        </p:sp>
      </p:grpSp>
      <p:grpSp>
        <p:nvGrpSpPr>
          <p:cNvPr id="65" name="Group 64"/>
          <p:cNvGrpSpPr/>
          <p:nvPr/>
        </p:nvGrpSpPr>
        <p:grpSpPr>
          <a:xfrm>
            <a:off x="2012932" y="1824070"/>
            <a:ext cx="1018367" cy="1115200"/>
            <a:chOff x="2270990" y="1937358"/>
            <a:chExt cx="979054" cy="1112799"/>
          </a:xfrm>
        </p:grpSpPr>
        <p:grpSp>
          <p:nvGrpSpPr>
            <p:cNvPr id="66" name="Group 65"/>
            <p:cNvGrpSpPr/>
            <p:nvPr/>
          </p:nvGrpSpPr>
          <p:grpSpPr>
            <a:xfrm>
              <a:off x="2270990" y="1937358"/>
              <a:ext cx="979054" cy="743467"/>
              <a:chOff x="1071418" y="4017818"/>
              <a:chExt cx="979054" cy="743467"/>
            </a:xfrm>
          </p:grpSpPr>
          <p:sp>
            <p:nvSpPr>
              <p:cNvPr id="68" name="TextBox 67"/>
              <p:cNvSpPr txBox="1"/>
              <p:nvPr/>
            </p:nvSpPr>
            <p:spPr>
              <a:xfrm>
                <a:off x="1071418" y="4017818"/>
                <a:ext cx="979054" cy="369332"/>
              </a:xfrm>
              <a:prstGeom prst="rect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105,132</a:t>
                </a:r>
                <a:endParaRPr lang="en-US" dirty="0"/>
              </a:p>
            </p:txBody>
          </p:sp>
          <p:sp>
            <p:nvSpPr>
              <p:cNvPr id="69" name="TextBox 68"/>
              <p:cNvSpPr txBox="1"/>
              <p:nvPr/>
            </p:nvSpPr>
            <p:spPr>
              <a:xfrm>
                <a:off x="1071418" y="4391953"/>
                <a:ext cx="979054" cy="369332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198,220</a:t>
                </a:r>
                <a:endParaRPr lang="en-US" dirty="0"/>
              </a:p>
            </p:txBody>
          </p:sp>
        </p:grpSp>
        <p:sp>
          <p:nvSpPr>
            <p:cNvPr id="67" name="TextBox 66"/>
            <p:cNvSpPr txBox="1"/>
            <p:nvPr/>
          </p:nvSpPr>
          <p:spPr>
            <a:xfrm>
              <a:off x="2270990" y="2680825"/>
              <a:ext cx="979054" cy="369332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97,123</a:t>
              </a:r>
              <a:endParaRPr lang="en-US" dirty="0"/>
            </a:p>
          </p:txBody>
        </p:sp>
      </p:grpSp>
      <p:grpSp>
        <p:nvGrpSpPr>
          <p:cNvPr id="70" name="Group 69"/>
          <p:cNvGrpSpPr/>
          <p:nvPr/>
        </p:nvGrpSpPr>
        <p:grpSpPr>
          <a:xfrm>
            <a:off x="10664563" y="5268704"/>
            <a:ext cx="1065619" cy="1115200"/>
            <a:chOff x="2270990" y="1937358"/>
            <a:chExt cx="979054" cy="1112799"/>
          </a:xfrm>
        </p:grpSpPr>
        <p:grpSp>
          <p:nvGrpSpPr>
            <p:cNvPr id="71" name="Group 70"/>
            <p:cNvGrpSpPr/>
            <p:nvPr/>
          </p:nvGrpSpPr>
          <p:grpSpPr>
            <a:xfrm>
              <a:off x="2270990" y="1937358"/>
              <a:ext cx="979054" cy="743467"/>
              <a:chOff x="1071418" y="4017818"/>
              <a:chExt cx="979054" cy="743467"/>
            </a:xfrm>
          </p:grpSpPr>
          <p:sp>
            <p:nvSpPr>
              <p:cNvPr id="73" name="TextBox 72"/>
              <p:cNvSpPr txBox="1"/>
              <p:nvPr/>
            </p:nvSpPr>
            <p:spPr>
              <a:xfrm>
                <a:off x="1071418" y="4017818"/>
                <a:ext cx="979054" cy="369332"/>
              </a:xfrm>
              <a:prstGeom prst="rect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132,198</a:t>
                </a:r>
                <a:endParaRPr lang="en-US" dirty="0"/>
              </a:p>
            </p:txBody>
          </p:sp>
          <p:sp>
            <p:nvSpPr>
              <p:cNvPr id="74" name="TextBox 73"/>
              <p:cNvSpPr txBox="1"/>
              <p:nvPr/>
            </p:nvSpPr>
            <p:spPr>
              <a:xfrm>
                <a:off x="1071418" y="4391953"/>
                <a:ext cx="979054" cy="369332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97,114</a:t>
                </a:r>
                <a:endParaRPr lang="en-US" dirty="0"/>
              </a:p>
            </p:txBody>
          </p:sp>
        </p:grpSp>
        <p:sp>
          <p:nvSpPr>
            <p:cNvPr id="72" name="TextBox 71"/>
            <p:cNvSpPr txBox="1"/>
            <p:nvPr/>
          </p:nvSpPr>
          <p:spPr>
            <a:xfrm>
              <a:off x="2270990" y="2680825"/>
              <a:ext cx="979054" cy="369332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181,259+</a:t>
              </a:r>
              <a:endParaRPr lang="en-US" dirty="0"/>
            </a:p>
          </p:txBody>
        </p:sp>
      </p:grpSp>
      <p:grpSp>
        <p:nvGrpSpPr>
          <p:cNvPr id="75" name="Group 74"/>
          <p:cNvGrpSpPr/>
          <p:nvPr/>
        </p:nvGrpSpPr>
        <p:grpSpPr>
          <a:xfrm>
            <a:off x="5568401" y="5702597"/>
            <a:ext cx="1018367" cy="1115200"/>
            <a:chOff x="2270990" y="1937358"/>
            <a:chExt cx="979054" cy="1112799"/>
          </a:xfrm>
        </p:grpSpPr>
        <p:grpSp>
          <p:nvGrpSpPr>
            <p:cNvPr id="76" name="Group 75"/>
            <p:cNvGrpSpPr/>
            <p:nvPr/>
          </p:nvGrpSpPr>
          <p:grpSpPr>
            <a:xfrm>
              <a:off x="2270990" y="1937358"/>
              <a:ext cx="979054" cy="743467"/>
              <a:chOff x="1071418" y="4017818"/>
              <a:chExt cx="979054" cy="743467"/>
            </a:xfrm>
          </p:grpSpPr>
          <p:sp>
            <p:nvSpPr>
              <p:cNvPr id="78" name="TextBox 77"/>
              <p:cNvSpPr txBox="1"/>
              <p:nvPr/>
            </p:nvSpPr>
            <p:spPr>
              <a:xfrm>
                <a:off x="1071418" y="4017818"/>
                <a:ext cx="979054" cy="369332"/>
              </a:xfrm>
              <a:prstGeom prst="rect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Flight 1</a:t>
                </a:r>
                <a:endParaRPr lang="en-US" dirty="0"/>
              </a:p>
            </p:txBody>
          </p:sp>
          <p:sp>
            <p:nvSpPr>
              <p:cNvPr id="79" name="TextBox 78"/>
              <p:cNvSpPr txBox="1"/>
              <p:nvPr/>
            </p:nvSpPr>
            <p:spPr>
              <a:xfrm>
                <a:off x="1071418" y="4391953"/>
                <a:ext cx="979054" cy="369332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Flight 2</a:t>
                </a:r>
                <a:endParaRPr lang="en-US" dirty="0"/>
              </a:p>
            </p:txBody>
          </p:sp>
        </p:grpSp>
        <p:sp>
          <p:nvSpPr>
            <p:cNvPr id="77" name="TextBox 76"/>
            <p:cNvSpPr txBox="1"/>
            <p:nvPr/>
          </p:nvSpPr>
          <p:spPr>
            <a:xfrm>
              <a:off x="2270990" y="2680825"/>
              <a:ext cx="979054" cy="369332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Flight 3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2534265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2172</TotalTime>
  <Words>59</Words>
  <Application>Microsoft Office PowerPoint</Application>
  <PresentationFormat>Widescreen</PresentationFormat>
  <Paragraphs>27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Tomas Martinez</dc:creator>
  <cp:lastModifiedBy>Tomas Martinez</cp:lastModifiedBy>
  <cp:revision>20</cp:revision>
  <dcterms:created xsi:type="dcterms:W3CDTF">2023-02-23T17:23:13Z</dcterms:created>
  <dcterms:modified xsi:type="dcterms:W3CDTF">2023-02-27T01:19:23Z</dcterms:modified>
</cp:coreProperties>
</file>