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14DBC-B1BB-47E4-93A9-9E87554162AF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1843-0D17-4C8B-93D0-CB16AAA79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6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14DBC-B1BB-47E4-93A9-9E87554162AF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1843-0D17-4C8B-93D0-CB16AAA79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61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14DBC-B1BB-47E4-93A9-9E87554162AF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1843-0D17-4C8B-93D0-CB16AAA79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362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14DBC-B1BB-47E4-93A9-9E87554162AF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1843-0D17-4C8B-93D0-CB16AAA79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35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14DBC-B1BB-47E4-93A9-9E87554162AF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1843-0D17-4C8B-93D0-CB16AAA79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07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14DBC-B1BB-47E4-93A9-9E87554162AF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1843-0D17-4C8B-93D0-CB16AAA79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539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14DBC-B1BB-47E4-93A9-9E87554162AF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1843-0D17-4C8B-93D0-CB16AAA79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56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14DBC-B1BB-47E4-93A9-9E87554162AF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1843-0D17-4C8B-93D0-CB16AAA79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4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14DBC-B1BB-47E4-93A9-9E87554162AF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1843-0D17-4C8B-93D0-CB16AAA79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249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14DBC-B1BB-47E4-93A9-9E87554162AF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1843-0D17-4C8B-93D0-CB16AAA79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711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14DBC-B1BB-47E4-93A9-9E87554162AF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1843-0D17-4C8B-93D0-CB16AAA79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57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14DBC-B1BB-47E4-93A9-9E87554162AF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11843-0D17-4C8B-93D0-CB16AAA79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1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718600"/>
              </p:ext>
            </p:extLst>
          </p:nvPr>
        </p:nvGraphicFramePr>
        <p:xfrm>
          <a:off x="598516" y="719662"/>
          <a:ext cx="11188932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9644"/>
                <a:gridCol w="3729644"/>
                <a:gridCol w="3729644"/>
              </a:tblGrid>
              <a:tr h="2607812">
                <a:tc>
                  <a:txBody>
                    <a:bodyPr/>
                    <a:lstStyle/>
                    <a:p>
                      <a:r>
                        <a:rPr lang="en-US" sz="1800" b="1" i="0" u="sng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Best Western Plus Carrizo Springs Inn &amp; Suites</a:t>
                      </a:r>
                    </a:p>
                    <a:p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4.4  · 3-star hotel</a:t>
                      </a:r>
                    </a:p>
                    <a:p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Modern property with free </a:t>
                      </a:r>
                      <a:r>
                        <a:rPr lang="en-US" sz="1800" b="0" i="0" u="none" strike="noStrike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WiFi</a:t>
                      </a: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breakfast &amp; parking, plus an outdoor pool &amp; a 24/7 fitness center.</a:t>
                      </a:r>
                    </a:p>
                    <a:p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2474 N 1st St</a:t>
                      </a:r>
                    </a:p>
                    <a:p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Free Wi-</a:t>
                      </a:r>
                      <a:r>
                        <a:rPr lang="en-US" sz="1800" b="0" i="0" u="none" strike="noStrike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FiFree</a:t>
                      </a: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breakfast</a:t>
                      </a:r>
                    </a:p>
                    <a:p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PHONE:</a:t>
                      </a:r>
                    </a:p>
                    <a:p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COST:  $85.99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i="0" u="sng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 8 Carrizo Springs</a:t>
                      </a:r>
                    </a:p>
                    <a:p>
                      <a:r>
                        <a:rPr lang="it-IT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2-star hotel</a:t>
                      </a:r>
                    </a:p>
                    <a:p>
                      <a:r>
                        <a:rPr lang="it-IT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137 La Lomita Dr</a:t>
                      </a:r>
                    </a:p>
                    <a:p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PHONE: 830-876-9001</a:t>
                      </a:r>
                    </a:p>
                    <a:p>
                      <a:r>
                        <a:rPr lang="en-US" sz="1800" b="0" i="0" u="none" strike="noStrike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COST: $65.00</a:t>
                      </a:r>
                      <a:endParaRPr lang="en-US" sz="1800" b="0" i="0" u="none" strike="noStrik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0" u="sng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Quality Inn &amp; Suites</a:t>
                      </a:r>
                    </a:p>
                    <a:p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2611 N. US Hwy. 83</a:t>
                      </a:r>
                    </a:p>
                    <a:p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PHONE: 830-876-3838</a:t>
                      </a:r>
                    </a:p>
                    <a:p>
                      <a:r>
                        <a:rPr lang="en-US" sz="1800" b="0" i="0" u="none" strike="noStrike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COST: $60.00</a:t>
                      </a:r>
                      <a:endParaRPr lang="en-US" sz="1800" b="0" i="0" u="none" strike="noStrik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2607812">
                <a:tc>
                  <a:txBody>
                    <a:bodyPr/>
                    <a:lstStyle/>
                    <a:p>
                      <a:r>
                        <a:rPr lang="en-US" sz="1800" b="1" i="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Texan Inn</a:t>
                      </a:r>
                    </a:p>
                    <a:p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2300 N 1st St</a:t>
                      </a:r>
                    </a:p>
                    <a:p>
                      <a:r>
                        <a:rPr lang="en-US" sz="1800" b="0" i="0" u="none" strike="noStrik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PHONE: 830-876-9090</a:t>
                      </a:r>
                    </a:p>
                    <a:p>
                      <a:r>
                        <a:rPr lang="en-US" sz="1800" b="0" i="0" u="none" strike="noStrik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COST: $55.00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Hampton Inn Carrizo Springs</a:t>
                      </a:r>
                    </a:p>
                    <a:p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2-star hotel</a:t>
                      </a:r>
                    </a:p>
                    <a:p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Contemporary lodging with free hot breakfast &amp; </a:t>
                      </a:r>
                      <a:r>
                        <a:rPr lang="en-US" sz="1800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WiFi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plus a fitness center &amp; an outdoor pool.</a:t>
                      </a:r>
                    </a:p>
                    <a:p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2651 US-83</a:t>
                      </a:r>
                    </a:p>
                    <a:p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Free Wi-</a:t>
                      </a:r>
                      <a:r>
                        <a:rPr lang="en-US" sz="1800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FiFree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breakfast</a:t>
                      </a:r>
                    </a:p>
                    <a:p>
                      <a:r>
                        <a:rPr lang="en-US" sz="1800" b="0" i="0" u="none" strike="noStrik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PHONE: 830-876-9160</a:t>
                      </a:r>
                    </a:p>
                    <a:p>
                      <a:r>
                        <a:rPr lang="en-US" sz="1800" b="0" i="0" u="none" strike="noStrik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COST:  $79.00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Holiday Inn Express &amp; Suites Carrizo Springs.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2469 W. Highway 277, Carrizo Springs, TX 78834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PHONE: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830-876-2700</a:t>
                      </a:r>
                      <a:endParaRPr lang="en-US" sz="18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u="none" strike="noStrik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COST: $89.00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1028" name="Picture 4" descr="Carrizo Springs Consolidated Independent School Distri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59209"/>
            <a:ext cx="1704975" cy="109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704975" y="0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i="0" dirty="0" smtClean="0">
                <a:solidFill>
                  <a:srgbClr val="7030A0"/>
                </a:solidFill>
                <a:effectLst/>
                <a:latin typeface="Archivo Narrow"/>
              </a:rPr>
              <a:t>Carrizo Springs</a:t>
            </a:r>
          </a:p>
          <a:p>
            <a:r>
              <a:rPr lang="en-US" b="0" i="0" dirty="0" smtClean="0">
                <a:solidFill>
                  <a:srgbClr val="7030A0"/>
                </a:solidFill>
                <a:effectLst/>
                <a:latin typeface="Archivo Narrow"/>
              </a:rPr>
              <a:t>Consolidated Independent School District</a:t>
            </a:r>
            <a:endParaRPr lang="en-US" b="0" i="0" dirty="0">
              <a:solidFill>
                <a:srgbClr val="7030A0"/>
              </a:solidFill>
              <a:effectLst/>
              <a:latin typeface="Archivo Narrow"/>
            </a:endParaRPr>
          </a:p>
        </p:txBody>
      </p:sp>
    </p:spTree>
    <p:extLst>
      <p:ext uri="{BB962C8B-B14F-4D97-AF65-F5344CB8AC3E}">
        <p14:creationId xmlns:p14="http://schemas.microsoft.com/office/powerpoint/2010/main" val="197262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60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Archivo Narrow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Hector Munoz</dc:creator>
  <cp:lastModifiedBy>Hector Munoz</cp:lastModifiedBy>
  <cp:revision>6</cp:revision>
  <dcterms:created xsi:type="dcterms:W3CDTF">2016-02-04T19:00:25Z</dcterms:created>
  <dcterms:modified xsi:type="dcterms:W3CDTF">2016-02-10T14:45:56Z</dcterms:modified>
</cp:coreProperties>
</file>